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95F34B-0BB5-43E9-8640-5AD4B91C7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7C26EF-F5EC-4F09-89DF-B5FEDDD4FE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9A2D56-573A-415C-B80F-875C66CF4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12E8D-589E-4A1D-A2FB-60AC55B3B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85C22F-A5B2-4AC7-B1A4-8CB26082D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320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485B53-27E3-42DC-AD60-36567FB9D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EDF309-68CA-4517-B0D1-6C52BDD00F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6E0CA6-3AA2-482F-AE5E-4B6BD84C4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8DC73F-70EE-4E1D-8E45-B8406C256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93207A-6BCA-4BC1-B8B2-D2C1EEC2C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60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66C180E-596C-41BA-A3EE-F08C11B0A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6BAB80-19A3-4A73-9D0E-539436C1C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F42FBB-A578-4EA1-AE22-BAADCB5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930A3F-CAC4-4AF8-B96B-5FA69F0AD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3FE9E0-C711-4E01-A160-AD270E588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1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D3DF1C-D1B2-4402-923D-0F47F75DD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4150A9-8D8B-41A9-99A5-EECF590C7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85E207-8FE7-4719-A34A-741CDFA0C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88FD07-9FFC-4C81-A457-E8D888C66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86C5B9-F585-4FDA-9705-40B1E765B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125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B4D8FA-06D9-46C5-8B3A-910DF70CE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054166-19F2-4B69-A84D-FDDEB1E35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858127-6516-4F9F-9B12-D46F84C64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2D3635-4CBE-4701-A824-AFF4B681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3A6D21-5591-4AA9-AE97-CE5146365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625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6E2C30-06FE-49C9-B48B-F5BD817E2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3AC2AF-FEF4-4A31-80C1-B4C37ED9B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FD70F0-E63F-4ADB-A8A8-B170D6B01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32A2C7-CE52-4D3F-A13F-92D3C60C7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8AB006-30E8-478B-8BBE-A79178B28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E0FEEA-A83A-4E13-A786-45A944D71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17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8C262C-8309-47DB-8008-57B0B4244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544326-9C76-4D9F-A5F4-F0E4CFDC6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A5E9EFB-FC33-49CD-8AC4-1DAED3326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97C5047-F161-4F29-A971-C3A5BC0169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F305653-805F-4D7A-82F4-FF0CF7EFC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B3728DD-0F5B-4F1B-BE3D-87A084EF1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84E4229-3822-4486-A0AD-7E5666E1A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C4F9FB-7802-4FD4-9A7F-9B6FAA2D1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21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E8E89D-D193-41B2-BC69-15A82AF78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D67FFD6-0949-4830-9983-2D982AEF2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D6FEDE4-92D9-412A-9B72-F09FA430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39236E-2C1D-4D73-8E27-583A26988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16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20E71AE-2E65-4E29-8F1E-61F8D8EB2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AEBD82C-3320-4460-B156-534C90B46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1B8329-37B5-44AC-9C2A-6B235DD4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778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841BE4-D563-471D-AF50-97695A237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2A6CB3-0292-42B3-9DEA-59DCC524A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331A6F-44AE-49C9-8681-0B0F6A5B54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2E18D1-CCA6-42C1-A6D2-BA31D7114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C5E520-57DA-4543-BF11-4A3CEAF7D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3BCDC8-4B81-4A50-A68D-EC00ECBFF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401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EB396F-A4D0-4639-BE77-DAAC3DB91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547696A-9C4E-4059-A4D2-A6A5B8C15D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433A01-3F62-4DE0-8F3F-F5469B5F0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F9F3E2-295F-4B88-9683-50E518A5E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840DF7-79DF-48E0-9A99-3816BFBC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6B4383-F04A-4D9C-A0D6-41EB542F1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4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8031349-67D5-4493-ADC3-21A821FED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88D6FF-5B75-418D-857E-90221636F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F4CD17-2636-456A-82DE-330809BF2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22B9F-6A82-4F84-BDE2-4E5E6F3FD47A}" type="datetimeFigureOut">
              <a:rPr lang="zh-CN" altLang="en-US" smtClean="0"/>
              <a:t>2022/7/25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C787A2-8B5E-40D4-AA01-3AA772A573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960D2C-0416-43BD-897C-F2FD713C79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E92739-977F-41E2-BD58-5A3594BC9C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331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D50BBA-8FB2-4578-AD69-A8E5319B5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77" y="3190726"/>
            <a:ext cx="6139363" cy="34480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CA7C4EB-6A3D-4618-AE59-C15D5ECF3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965" y="219212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397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）修正另一个错误后</a:t>
            </a:r>
            <a:r>
              <a:rPr lang="en-US" altLang="zh-CN" dirty="0"/>
              <a:t>2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4B673B-36BE-4E47-944A-DCD8E4878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2" y="2968229"/>
            <a:ext cx="6384460" cy="358571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959617F-5059-470B-8982-D4E874461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6598" y="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21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）修正另一个错误后</a:t>
            </a:r>
            <a:r>
              <a:rPr lang="en-US" altLang="zh-CN" dirty="0"/>
              <a:t>2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BE8A1FA-1862-4FBC-9428-C691F4070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5" y="2762053"/>
            <a:ext cx="6852270" cy="38484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21548BA-226A-4C7B-B729-1974E1835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980" y="1031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6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）修正另一个错误后</a:t>
            </a:r>
            <a:r>
              <a:rPr lang="en-US" altLang="zh-CN" dirty="0"/>
              <a:t>2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ABBCDAD-538D-4995-AF8E-97D09758B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1091" y="2981266"/>
            <a:ext cx="6902624" cy="387673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9199417-0205-4FDE-8EBF-809964A85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846" y="212692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480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E67CA18-DE0C-4703-9DCB-E1F65F4F9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821" y="137278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CA2235F-09D7-49C1-8243-87E630268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1" y="2764085"/>
            <a:ext cx="6723825" cy="377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153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4AD3D9-520F-498D-B913-76B78B9E6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406" y="0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E872F-E5FA-4E16-B7B6-F03D4D11E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66" y="2776789"/>
            <a:ext cx="6701207" cy="376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607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A8F850-A315-43B2-8AA7-38D891B06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870" y="184412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CF7AA58-6338-4A88-B21F-0D7304D84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6244" y="2331289"/>
            <a:ext cx="6968922" cy="391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823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BE612B9-4FE0-4688-9E84-C71B14DD9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4113" y="0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B80014E-CB17-488E-856C-791332488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9712" y="2890752"/>
            <a:ext cx="6723825" cy="377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086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9FA49B6-5F6E-4DAC-B7E3-996330685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699" y="165558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BF59928-B87E-4590-937E-2BBB17602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5" y="2953187"/>
            <a:ext cx="6657838" cy="373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08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9982760-76EF-4C24-8B5C-DAB0717D3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126" y="118424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1DA6E3-BB02-4A0C-852F-3D06B29D9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7500"/>
            <a:ext cx="7122992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116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3546717-BBE5-43B8-9B54-ADA28315A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777" y="3044858"/>
            <a:ext cx="6566931" cy="36881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5F43A6E-BC6D-4AC0-A52F-707676250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154" y="124944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724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64E38A7-F12E-41D6-8F9C-E5E593A31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75" y="2941162"/>
            <a:ext cx="6835485" cy="38390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9257A56-61B6-49DE-86A7-DD4C3F854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125" y="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74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9E77BF6-BD93-47E6-A530-7093DE56C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58" y="3157796"/>
            <a:ext cx="6214778" cy="349041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F72FD96-7063-44B6-9721-D955BC55F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017" y="20818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617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A0EC11-34E2-4883-ABD7-B2B5884D6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711" y="146705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5432C6A-5283-4ACD-9EBE-529D6C1AA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90" y="2689965"/>
            <a:ext cx="6855800" cy="385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827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37BD5A-67D2-4A23-BB90-2127DCB9B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138" y="165558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4C06C5E-1296-40E1-8539-6AAE13614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19432"/>
            <a:ext cx="7122994" cy="400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316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26B7A3-4BCB-4091-A7E2-1D2EB9094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382" y="0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403BA94-7847-4FD8-8559-102D12A1D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18" y="3117120"/>
            <a:ext cx="6186497" cy="347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20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015F8D-68A8-4E28-85D6-7C60670C6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0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4A4B74A-1E7D-4D5A-A011-F1AF284C6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0" y="2621137"/>
            <a:ext cx="6978349" cy="391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035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2CB9D19-7A16-4E41-8EFD-CC1A6EAE9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687" y="108997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C387DDF-0DDB-48E3-9C0B-CA22DAF41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24" y="2799761"/>
            <a:ext cx="6785130" cy="381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462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C7B9BC9-D679-480B-B992-40971A9D8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0101" y="118424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462A443-D744-4133-9365-C9C1E6D24D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8" y="2975964"/>
            <a:ext cx="6701207" cy="376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96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4C3258-7558-4BEB-B84E-777368ED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394" y="0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8EF864D-B18E-493D-B895-59D4D13C6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032" y="2601797"/>
            <a:ext cx="7775427" cy="436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866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4C8887-5BAC-42F5-933B-C55645C2C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9845" y="259826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69DA59C-56EF-4CB4-9E7B-D58B248F2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87" y="2819601"/>
            <a:ext cx="6884081" cy="386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317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6EC177C-55EE-4A06-B4BC-87789B03C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21" y="3009318"/>
            <a:ext cx="6780386" cy="380808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E149F12-0552-4C8F-BA0A-332089432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845" y="218052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517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79464F-2EE3-4864-9EA4-C7FF5D943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05" y="2905852"/>
            <a:ext cx="7036900" cy="395214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BDB4685-6D08-4190-9DF2-0D647D0BF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295" y="8221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958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35479B5-5204-4EA3-A928-086B71529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394" y="203265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97806D9-DA5D-467D-9B5D-DD10F1F3D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06" y="2978870"/>
            <a:ext cx="6684422" cy="375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5687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9AD0519-7F83-4BA6-B441-5C7FBBC40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122" y="2717847"/>
            <a:ext cx="7082044" cy="397750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9032F34-2A72-4F9B-BF9F-3B53AF1FD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8382" y="162651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964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F6ED1D-9068-442C-9CEE-B6DFB3873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8466"/>
            <a:ext cx="7025483" cy="394573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A1C58AE-235A-4798-98CD-476D2FD20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687" y="152019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0064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F0972A-6A59-4AAE-993A-D40F6EF1D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39924"/>
            <a:ext cx="6620130" cy="371807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936FDEB-2B5D-4303-9CBD-5EDC5DE47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724" y="17498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369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8DC163-3E03-4B0D-9F7F-EF17547A6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516" y="137278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0094BBC-D2ED-4AED-8C31-7D4627302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84" y="2960290"/>
            <a:ext cx="6695545" cy="376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1053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5CDE74D-B737-4906-9FB9-81C74D51B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47" y="2837467"/>
            <a:ext cx="6600499" cy="370705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7C80AB7-4F4C-46F9-80CC-112D69F1D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297" y="313482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217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正常冷氢正离子产生的概率</a:t>
            </a:r>
            <a:endParaRPr lang="en-US" altLang="zh-CN" dirty="0"/>
          </a:p>
          <a:p>
            <a:r>
              <a:rPr lang="zh-CN" altLang="en-US" dirty="0"/>
              <a:t>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B2D8412-D899-47F5-AF09-6744FBAED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60254"/>
            <a:ext cx="7251726" cy="40728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052AC7D-5232-4424-B0FF-0892AB5CF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992" y="124945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1846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正常冷氢正离子产生的概率</a:t>
            </a:r>
            <a:endParaRPr lang="en-US" altLang="zh-CN" dirty="0"/>
          </a:p>
          <a:p>
            <a:r>
              <a:rPr lang="zh-CN" altLang="en-US" dirty="0"/>
              <a:t>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CE9B89-EAFB-4F08-9909-A1DFA8B9F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35" y="3035430"/>
            <a:ext cx="6466222" cy="363163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6C21991-EB4B-43CC-9109-653BDA1A3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557" y="19093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397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正常冷氢正离子产生的概率</a:t>
            </a:r>
            <a:endParaRPr lang="en-US" altLang="zh-CN" dirty="0"/>
          </a:p>
          <a:p>
            <a:r>
              <a:rPr lang="zh-CN" altLang="en-US" dirty="0"/>
              <a:t>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A34C911-1530-457C-9F59-335AF0C37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13685"/>
            <a:ext cx="6488155" cy="364395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4455FF8-65BF-4F59-A9B8-89D38258A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089" y="184412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7107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  <a:endParaRPr lang="en-US" altLang="zh-CN" dirty="0"/>
          </a:p>
          <a:p>
            <a:r>
              <a:rPr lang="en-US" altLang="zh-CN" dirty="0"/>
              <a:t>H-</a:t>
            </a:r>
            <a:r>
              <a:rPr lang="zh-CN" altLang="en-US" dirty="0"/>
              <a:t>消失边界为仿真左右区域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E8DA0A-EE72-45C8-88A8-239817E19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260" y="99570"/>
            <a:ext cx="5334000" cy="40005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AA71146-CC08-4D3C-8043-6E21AC9FE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97405"/>
            <a:ext cx="6874654" cy="386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84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2488CEA-E6D9-4999-A5EC-C0F507152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018" y="2912882"/>
            <a:ext cx="6852270" cy="384845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E7CCC00-5D00-4C9B-83A6-43CE020CD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845" y="193839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65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  <a:endParaRPr lang="en-US" altLang="zh-CN" dirty="0"/>
          </a:p>
          <a:p>
            <a:r>
              <a:rPr lang="en-US" altLang="zh-CN" dirty="0"/>
              <a:t>H-</a:t>
            </a:r>
            <a:r>
              <a:rPr lang="zh-CN" altLang="en-US" dirty="0"/>
              <a:t>消失边界为仿真左右区域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5AD3D22-4FC4-4EFE-B872-052A1E6F8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979" y="80717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341BC82-8748-492D-84CD-1A940A1B0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48" y="2842136"/>
            <a:ext cx="7006629" cy="393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265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*15</a:t>
            </a:r>
            <a:r>
              <a:rPr lang="zh-CN" altLang="en-US" dirty="0"/>
              <a:t>）修正另另一个错误后</a:t>
            </a:r>
            <a:endParaRPr lang="en-US" altLang="zh-CN" dirty="0"/>
          </a:p>
          <a:p>
            <a:r>
              <a:rPr lang="zh-CN" altLang="en-US" dirty="0"/>
              <a:t>删去</a:t>
            </a:r>
            <a:r>
              <a:rPr lang="en-US" altLang="zh-CN" dirty="0"/>
              <a:t>H-</a:t>
            </a:r>
            <a:r>
              <a:rPr lang="zh-CN" altLang="en-US" dirty="0"/>
              <a:t>损失机制</a:t>
            </a:r>
            <a:endParaRPr lang="en-US" altLang="zh-CN" dirty="0"/>
          </a:p>
          <a:p>
            <a:r>
              <a:rPr lang="en-US" altLang="zh-CN" dirty="0"/>
              <a:t>H-</a:t>
            </a:r>
            <a:r>
              <a:rPr lang="zh-CN" altLang="en-US" dirty="0"/>
              <a:t>消失边界为仿真左右区域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644D067-E834-40A7-80D5-F163E1FA5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64" y="3148552"/>
            <a:ext cx="6096959" cy="342424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06F2FB6-59E6-49B2-B23B-C5DF64C33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979" y="7129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191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71E4C49-3BB0-4A1F-84AA-367A3A71C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94" y="3023627"/>
            <a:ext cx="6403314" cy="359630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2AC4F54-763A-451B-8284-BFC7697AC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008" y="23569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373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5DB0AED-ACA9-4059-BA44-19E87CBF1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99" y="2743198"/>
            <a:ext cx="7003332" cy="39332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0EF500-D540-438B-A49C-C15E03351D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0101" y="181507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205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）修正另一个错误后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98A250-3982-4036-AAF9-4610CCB87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81092"/>
            <a:ext cx="6902934" cy="387690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6814A9B-CFF7-48C5-879A-8BE129D48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088" y="11983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22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）修正另一个错误后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CB58FC-087F-408F-8D19-C9BEDF106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88" y="2756069"/>
            <a:ext cx="6997202" cy="39298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F478FDA-75FC-4E11-8154-B995E7EE6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012" y="172079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018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1349E50-BD8B-419B-9BF4-35DF16138446}"/>
              </a:ext>
            </a:extLst>
          </p:cNvPr>
          <p:cNvSpPr txBox="1"/>
          <p:nvPr/>
        </p:nvSpPr>
        <p:spPr>
          <a:xfrm>
            <a:off x="575035" y="612742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增大冷氢正离子产生的概率（</a:t>
            </a:r>
            <a:r>
              <a:rPr lang="en-US" altLang="zh-CN" dirty="0"/>
              <a:t>*30</a:t>
            </a:r>
            <a:r>
              <a:rPr lang="zh-CN" altLang="en-US" dirty="0"/>
              <a:t>）修正另一个错误后</a:t>
            </a:r>
            <a:r>
              <a:rPr lang="en-US" altLang="zh-CN" dirty="0"/>
              <a:t>2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F5E8DB4-CBA3-44CA-AED0-4A85F673A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381" y="0"/>
            <a:ext cx="5334000" cy="4000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37B606D-9A71-462E-9BDA-3F92440DD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19" y="3012653"/>
            <a:ext cx="6657838" cy="373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23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2130</TotalTime>
  <Words>761</Words>
  <Application>Microsoft Office PowerPoint</Application>
  <PresentationFormat>宽屏</PresentationFormat>
  <Paragraphs>60</Paragraphs>
  <Slides>41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4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 鸿宇</dc:creator>
  <cp:lastModifiedBy>吴 鸿宇</cp:lastModifiedBy>
  <cp:revision>54</cp:revision>
  <dcterms:created xsi:type="dcterms:W3CDTF">2022-07-14T12:35:57Z</dcterms:created>
  <dcterms:modified xsi:type="dcterms:W3CDTF">2022-07-25T12:44:08Z</dcterms:modified>
</cp:coreProperties>
</file>

<file path=docProps/thumbnail.jpeg>
</file>